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57" r:id="rId5"/>
    <p:sldId id="259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1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2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3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0F06E1-71BE-4233-8145-401F7EB980D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82E786-1100-46B7-90EF-5BEB73B9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0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74" y="1795450"/>
            <a:ext cx="9186530" cy="1822514"/>
          </a:xfrm>
        </p:spPr>
        <p:txBody>
          <a:bodyPr>
            <a:noAutofit/>
          </a:bodyPr>
          <a:lstStyle/>
          <a:p>
            <a:r>
              <a:rPr lang="en-US" sz="3200" dirty="0"/>
              <a:t>"Go, therefore, and make disciples of all nations, baptizing them in the name of the Father, and of the Son, and of the holy Spirit, </a:t>
            </a:r>
            <a:r>
              <a:rPr lang="en-US" sz="3200" b="1" dirty="0"/>
              <a:t>teaching them to observe all that I have commanded you.</a:t>
            </a:r>
            <a:r>
              <a:rPr lang="en-US" sz="3200" dirty="0"/>
              <a:t> And behold, I am with you always, until the end of the age." </a:t>
            </a:r>
            <a:r>
              <a:rPr lang="en-US" sz="2000" dirty="0"/>
              <a:t>(Mt 28:19-20)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9B380-DE69-4006-B762-8AB071420A97}"/>
              </a:ext>
            </a:extLst>
          </p:cNvPr>
          <p:cNvSpPr/>
          <p:nvPr/>
        </p:nvSpPr>
        <p:spPr>
          <a:xfrm>
            <a:off x="2689014" y="3709128"/>
            <a:ext cx="6651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Will the good of the other as other.</a:t>
            </a:r>
          </a:p>
          <a:p>
            <a:pPr algn="ctr"/>
            <a:r>
              <a:rPr lang="en-US" sz="2400" b="1" dirty="0"/>
              <a:t>Move outside of one’s egotism.</a:t>
            </a:r>
          </a:p>
          <a:p>
            <a:pPr algn="ctr"/>
            <a:r>
              <a:rPr lang="en-US" sz="2400" b="1" dirty="0"/>
              <a:t>Participate in the love that is God.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Bishop Robert Barron</a:t>
            </a:r>
          </a:p>
          <a:p>
            <a:pPr algn="ctr"/>
            <a:r>
              <a:rPr lang="en-US" dirty="0"/>
              <a:t>Daily Gospel Reflection, June 4, 2020</a:t>
            </a:r>
          </a:p>
          <a:p>
            <a:pPr algn="ctr"/>
            <a:r>
              <a:rPr lang="en-US" dirty="0"/>
              <a:t>Word on Fire Ministries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E99F63B-4592-414A-86C2-A86CCD831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8280">
        <p:fade/>
      </p:transition>
    </mc:Choice>
    <mc:Fallback xmlns="">
      <p:transition spd="med" advClick="0" advTm="128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Will the good of the other as other.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 time with each other, share stories of our lives.</a:t>
            </a:r>
          </a:p>
          <a:p>
            <a:r>
              <a:rPr lang="en-US" dirty="0"/>
              <a:t>Seek to understand what motivates our catechists and appropriately direct those passions in service to others.</a:t>
            </a:r>
          </a:p>
          <a:p>
            <a:r>
              <a:rPr lang="en-US" dirty="0"/>
              <a:t>Hold our catechists accountable to their actions for the sake of the community.</a:t>
            </a:r>
          </a:p>
          <a:p>
            <a:r>
              <a:rPr lang="en-US" dirty="0"/>
              <a:t>Insist upon and mentor toward excellence in catechetical formation.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DC14A58-3E9F-4BDA-9C61-F01BC985DC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7190">
        <p:fade/>
      </p:transition>
    </mc:Choice>
    <mc:Fallback xmlns="">
      <p:transition spd="med" advClick="0" advTm="37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 outside of one’s egotism.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Provide mentorship toward teaching excellence.</a:t>
            </a:r>
          </a:p>
          <a:p>
            <a:r>
              <a:rPr lang="en-US" dirty="0"/>
              <a:t>Respect our catechists’ time. </a:t>
            </a:r>
          </a:p>
          <a:p>
            <a:r>
              <a:rPr lang="en-US" dirty="0"/>
              <a:t>Take seriously our young catechists.</a:t>
            </a:r>
          </a:p>
          <a:p>
            <a:r>
              <a:rPr lang="en-US" dirty="0"/>
              <a:t>Listen to needs </a:t>
            </a:r>
          </a:p>
          <a:p>
            <a:pPr lvl="1"/>
            <a:r>
              <a:rPr lang="en-US" dirty="0"/>
              <a:t>modeling dialogue, not monologue; </a:t>
            </a:r>
          </a:p>
          <a:p>
            <a:pPr lvl="1"/>
            <a:r>
              <a:rPr lang="en-US" dirty="0"/>
              <a:t>to promote participation in the decision-making process on issues that directly affect them;</a:t>
            </a:r>
          </a:p>
          <a:p>
            <a:pPr lvl="1"/>
            <a:r>
              <a:rPr lang="en-US" dirty="0"/>
              <a:t>in order to effectuate meaningful change.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86" y="2984205"/>
            <a:ext cx="3456411" cy="155118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1A047F7-80D4-4D79-BB96-9002404E4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3040">
        <p:fade/>
      </p:transition>
    </mc:Choice>
    <mc:Fallback xmlns="">
      <p:transition spd="med" advClick="0" advTm="153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668" y="62771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Participate in the love that is God. </a:t>
            </a:r>
            <a:br>
              <a:rPr lang="en-US" b="1" dirty="0"/>
            </a:br>
            <a:r>
              <a:rPr lang="en-US" b="1" dirty="0"/>
              <a:t>Eucharist: Gathered and Sent</a:t>
            </a:r>
            <a:endParaRPr lang="en-US" dirty="0"/>
          </a:p>
        </p:txBody>
      </p:sp>
      <p:pic>
        <p:nvPicPr>
          <p:cNvPr id="1026" name="Picture 2" descr="Co-Cathedral of St Theresa of the Child Jesus: Aloha and Welcom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8" y="2677457"/>
            <a:ext cx="3456427" cy="230372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fficeforsocialministry.org/wp-content/uploads/vets-stand-down-fea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99" y="2677457"/>
            <a:ext cx="6623198" cy="230372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516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5142265"/>
            <a:ext cx="634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Volunteer support for the U.S. Department of Veterans Affairs.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C5EF8C2-B804-41D0-A07E-F7F4844A7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9910">
        <p:fade/>
      </p:transition>
    </mc:Choice>
    <mc:Fallback xmlns="">
      <p:transition spd="med" advClick="0" advTm="299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55" y="3244799"/>
            <a:ext cx="6241816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In Matthew 28:20 Jesus instructs his disciples to teach them to “observe all that I have commanded you…”  How is Jesus’ command to “love one another” taught (and caught) throughout your programs and interactions with your catechists?  Identify an area for growth.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1" r="28621"/>
          <a:stretch>
            <a:fillRect/>
          </a:stretch>
        </p:blipFill>
        <p:spPr>
          <a:xfrm>
            <a:off x="7904479" y="601922"/>
            <a:ext cx="3310407" cy="4664017"/>
          </a:xfrm>
        </p:spPr>
      </p:pic>
      <p:sp>
        <p:nvSpPr>
          <p:cNvPr id="7" name="TextBox 6"/>
          <p:cNvSpPr txBox="1"/>
          <p:nvPr/>
        </p:nvSpPr>
        <p:spPr>
          <a:xfrm>
            <a:off x="5073012" y="5375870"/>
            <a:ext cx="6763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“Love one another.”</a:t>
            </a:r>
          </a:p>
          <a:p>
            <a:r>
              <a:rPr lang="en-US" dirty="0"/>
              <a:t>Kalawao, on the </a:t>
            </a:r>
            <a:r>
              <a:rPr lang="en-US" dirty="0" err="1"/>
              <a:t>Kalaupapa</a:t>
            </a:r>
            <a:r>
              <a:rPr lang="en-US" dirty="0"/>
              <a:t> peninsula of Molokai, Hawaii home of </a:t>
            </a:r>
          </a:p>
          <a:p>
            <a:r>
              <a:rPr lang="en-US" dirty="0"/>
              <a:t>Saints Damien </a:t>
            </a:r>
            <a:r>
              <a:rPr lang="en-US" dirty="0" err="1"/>
              <a:t>DeVeuster</a:t>
            </a:r>
            <a:r>
              <a:rPr lang="en-US" dirty="0"/>
              <a:t> and Marianne Cope.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3341" y="805381"/>
            <a:ext cx="3213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Reflection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0AA5D0C-89C6-476B-90DA-9ED063F29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7">
        <p:fade/>
      </p:transition>
    </mc:Choice>
    <mc:Fallback xmlns="">
      <p:transition spd="med" advTm="26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FC989CAA87340A074B50B56EC6D96" ma:contentTypeVersion="13" ma:contentTypeDescription="Create a new document." ma:contentTypeScope="" ma:versionID="6dec8d6b6dc541d6afaec44db6c83985">
  <xsd:schema xmlns:xsd="http://www.w3.org/2001/XMLSchema" xmlns:xs="http://www.w3.org/2001/XMLSchema" xmlns:p="http://schemas.microsoft.com/office/2006/metadata/properties" xmlns:ns3="b95aed5d-f12b-4996-8f90-60a748ca5e82" xmlns:ns4="8a5e83c7-cac3-4d1d-bcdd-e68ec4b614ba" targetNamespace="http://schemas.microsoft.com/office/2006/metadata/properties" ma:root="true" ma:fieldsID="14063173e8bcb1de1e7530eee95c5b5a" ns3:_="" ns4:_="">
    <xsd:import namespace="b95aed5d-f12b-4996-8f90-60a748ca5e82"/>
    <xsd:import namespace="8a5e83c7-cac3-4d1d-bcdd-e68ec4b614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aed5d-f12b-4996-8f90-60a748ca5e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e83c7-cac3-4d1d-bcdd-e68ec4b61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75D96D-DC4E-4C54-8E87-BA563FCDD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aed5d-f12b-4996-8f90-60a748ca5e82"/>
    <ds:schemaRef ds:uri="8a5e83c7-cac3-4d1d-bcdd-e68ec4b61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F43C7A-C698-4BE5-96C7-4C2CBF0872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8C60AF-7002-4434-A5A1-59E8E4E197E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325</Words>
  <Application>Microsoft Office PowerPoint</Application>
  <PresentationFormat>Widescreen</PresentationFormat>
  <Paragraphs>29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"Go, therefore, and make disciples of all nations, baptizing them in the name of the Father, and of the Son, and of the holy Spirit, teaching them to observe all that I have commanded you. And behold, I am with you always, until the end of the age." (Mt 28:19-20) </vt:lpstr>
      <vt:lpstr>Will the good of the other as other.</vt:lpstr>
      <vt:lpstr>Move outside of one’s egotism.</vt:lpstr>
      <vt:lpstr>Participate in the love that is God.  Eucharist: Gathered and Sent</vt:lpstr>
      <vt:lpstr>In Matthew 28:20 Jesus instructs his disciples to teach them to “observe all that I have commanded you…”  How is Jesus’ command to “love one another” taught (and caught) throughout your programs and interactions with your catechists?  Identify an area for growth.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"Go, therefore, and make disciples of all nations, baptizing them in the name of the Father, and of the Son, and of the holy Spirit, teaching them to observe all that I have commanded you. And behold, I am with you always, until the end of the age." (Mt 28:19-20)</dc:title>
  <dc:creator>Mondoy, Jayne</dc:creator>
  <cp:lastModifiedBy>Marilyn Santos</cp:lastModifiedBy>
  <cp:revision>38</cp:revision>
  <dcterms:created xsi:type="dcterms:W3CDTF">2020-06-06T21:47:34Z</dcterms:created>
  <dcterms:modified xsi:type="dcterms:W3CDTF">2020-09-17T17:26:47Z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0x010100248FC989CAA87340A074B50B56EC6D96</vt:lpwstr>
  </property>
</Properties>
</file>